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8" d="100"/>
          <a:sy n="78" d="100"/>
        </p:scale>
        <p:origin x="456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64A1D-1FA2-42DB-B9DF-C561101E4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A7AE42-17D9-489F-B66A-3131E49C13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DA84D-C731-4E13-9977-48467A730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B1BC-AA8F-41C0-A112-D80CCAB5BF1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6A834C-E414-4990-A9D6-A861471A7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5D91E-DC1C-4466-93EB-9519F950D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D313-FC44-4519-B900-C5073790B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5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4A524-68EB-473C-AB56-C5F0082F2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9BA7E0-A247-49CF-A664-FB3181FA8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0D006-D085-441A-9739-94A8C9E75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B1BC-AA8F-41C0-A112-D80CCAB5BF1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16258-9561-4439-B3CF-924F7232E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FBA88-5DFA-47AA-B863-727E084EB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D313-FC44-4519-B900-C5073790B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66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86ED21-C7A4-44F6-85A4-1FBB522915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386FB-E786-4A2E-BD42-C0E6ABC4A1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94D16-B965-4D80-9D70-6F4F75631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B1BC-AA8F-41C0-A112-D80CCAB5BF1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CD7D2-20B1-462C-B840-2E59B1FB8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1DC5F-EBFE-4B04-B4F8-59876613E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D313-FC44-4519-B900-C5073790B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38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BBF17-B903-48EB-AAF4-ED2EA5D2C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C4833-9AD0-4794-874A-6801C335B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83109-7FDF-436B-9D89-F4BE96099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B1BC-AA8F-41C0-A112-D80CCAB5BF1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8FCF0-0E8D-41CE-A6D8-0BE0AD96B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C78FF0-DFD5-4E03-A6DA-D9DBB079B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D313-FC44-4519-B900-C5073790B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11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D2686-7E06-4B2E-AFD5-5C2CE91D3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011385-E952-417D-BBD7-288FCD068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DC451-78FB-4797-AC5A-E0779CCBD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B1BC-AA8F-41C0-A112-D80CCAB5BF1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C2542-2926-4F78-BC2A-7FD9B79A2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990CF-07FC-4EB1-BE32-F3552949F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D313-FC44-4519-B900-C5073790B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951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D538F-53F8-4695-A6D2-C4864F2E0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86ED1-7E03-4D44-BAAE-B6E746767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924B84-2553-47F3-8C8B-F543826786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B7C58-DE6D-4CD6-B4F8-C80ADBAD8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B1BC-AA8F-41C0-A112-D80CCAB5BF1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10C1AF-36ED-4082-B7E3-C65F8B73F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234A92-D15C-46A2-8365-907E233D5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D313-FC44-4519-B900-C5073790B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1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0F05C-C420-46FC-8F9A-A97E8378A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95090-C53E-4A12-BA0F-23D098F80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436FD5-7EA3-4AD3-9963-4122BD883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FD153F-4A7F-47B6-B9D4-96CA8EE4D3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1B1424-282F-4401-8066-4D2D2465A8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2E7F1A-7B37-46D9-97CC-8FC6E3C96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B1BC-AA8F-41C0-A112-D80CCAB5BF1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3F88BB-EFFC-40DB-AC5F-1F74351F8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BBD7C3-80DC-4C56-8CC2-63B308E56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D313-FC44-4519-B900-C5073790B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87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42766-3CCC-40B5-A5B3-CAAC2F75A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3B0795-D2BB-408D-9617-5DE101AA5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B1BC-AA8F-41C0-A112-D80CCAB5BF1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96FEE6-055E-4D5C-8D19-3B83580D3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F8543D-EDB0-471A-94CD-91819C80A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D313-FC44-4519-B900-C5073790B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8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6F3804-5C3C-4D66-A6FD-4812CE910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B1BC-AA8F-41C0-A112-D80CCAB5BF1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97B71B-434B-4A44-A41C-3500C7EF4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DA9523-1ECA-404D-8C64-F83F113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D313-FC44-4519-B900-C5073790B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78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FE683-2925-4F8E-A89D-1018379B2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E9FED-FC53-43DF-B373-5A413D92C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A2062-E7BB-41DF-BE43-A01F07671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6E4234-D950-424A-964E-B319BA9F7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B1BC-AA8F-41C0-A112-D80CCAB5BF1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B172B-A775-4979-BDB9-C57B6269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0ACAA-631A-4D64-8552-164FDEF20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D313-FC44-4519-B900-C5073790B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383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112E7-8E40-4E36-A1B4-FF98BC461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5289F6-9C74-4BCD-BD54-4082703553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335C2-4041-43B7-B0BE-F3ADD4A365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AA7EC3-037E-4007-BF86-241F4DFCE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B1BC-AA8F-41C0-A112-D80CCAB5BF1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0107EA-E1EF-4BCF-A593-BF2C3E55D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F71D29-259F-45D1-BFFF-33807EA83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D313-FC44-4519-B900-C5073790B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607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CAD363-70CC-4800-BAA0-89FFC45C6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10C080-79A5-433D-9C04-C0765529C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DDFEF-BB5E-48C8-B164-89535C6E2F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AB1BC-AA8F-41C0-A112-D80CCAB5BF1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AE7EE-63AF-4CBF-94E8-397985765B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47DD7-E2F7-47FB-8C61-1F4BBD9A7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8D313-FC44-4519-B900-C5073790B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19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C20B6B7-B381-4986-BC0E-2E20E1911F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22" t="21429" r="7872" b="9529"/>
          <a:stretch/>
        </p:blipFill>
        <p:spPr>
          <a:xfrm>
            <a:off x="1512103" y="654909"/>
            <a:ext cx="9720190" cy="554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279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2024-03-08T15:56:46Z</dcterms:created>
  <dcterms:modified xsi:type="dcterms:W3CDTF">2024-03-08T15:58:27Z</dcterms:modified>
</cp:coreProperties>
</file>